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4BA67F-93C2-49B2-A447-96AAD78BD36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263824-3E18-44EF-B892-CCC4506517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Algerian" pitchFamily="82" charset="0"/>
              </a:rPr>
              <a:t>Prepared By: Michael T. Ruelo</a:t>
            </a:r>
            <a:endParaRPr lang="en-US" sz="24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0943" y="1143000"/>
            <a:ext cx="67821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Saint Mary Academy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1" y="2438401"/>
            <a:ext cx="83057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Pitogo, Zamboanga Del Sur</a:t>
            </a:r>
            <a:endParaRPr lang="en-US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Cells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Microbiology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Animal and Plant Biology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1371600"/>
            <a:ext cx="327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Biology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ssss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133600"/>
            <a:ext cx="2743200" cy="411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Linear Equation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Quadratic Equation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Graphing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1673" y="1066800"/>
            <a:ext cx="44471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Mathematics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sssssss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209800"/>
            <a:ext cx="2857500" cy="3648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Part of Speech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Short Story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Poem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1673" y="990600"/>
            <a:ext cx="4461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English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enggggg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514600"/>
            <a:ext cx="3524250" cy="2581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Philippine History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History of Mindanao</a:t>
            </a:r>
          </a:p>
          <a:p>
            <a:pPr marL="571500" indent="-571500" algn="l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Field Trip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1673" y="990600"/>
            <a:ext cx="46901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History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histor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438400"/>
            <a:ext cx="2876550" cy="30194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"/>
            <a:ext cx="78602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Calendar of Activity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981199"/>
          <a:ext cx="7391398" cy="4630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14"/>
                <a:gridCol w="1055914"/>
                <a:gridCol w="1055914"/>
                <a:gridCol w="1055914"/>
                <a:gridCol w="1055914"/>
                <a:gridCol w="1055914"/>
                <a:gridCol w="1055914"/>
              </a:tblGrid>
              <a:tr h="846856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200" dirty="0" smtClean="0"/>
                        <a:t>Wednesday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Thursday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Friday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600" dirty="0" smtClean="0"/>
                        <a:t>Saturday</a:t>
                      </a:r>
                    </a:p>
                  </a:txBody>
                  <a:tcPr/>
                </a:tc>
              </a:tr>
              <a:tr h="8468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Sport event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35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week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28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r>
                        <a:rPr lang="en-US" baseline="0" dirty="0" smtClean="0"/>
                        <a:t> clubbing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28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r>
                        <a:rPr lang="en-US" baseline="0" dirty="0" smtClean="0"/>
                        <a:t> tutorial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28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Field trip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14401" y="990600"/>
            <a:ext cx="4114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September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64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Charlie</dc:creator>
  <cp:lastModifiedBy>AdTech</cp:lastModifiedBy>
  <cp:revision>4</cp:revision>
  <dcterms:created xsi:type="dcterms:W3CDTF">2011-10-17T09:20:12Z</dcterms:created>
  <dcterms:modified xsi:type="dcterms:W3CDTF">2011-10-18T19:14:16Z</dcterms:modified>
</cp:coreProperties>
</file>